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11"/>
  </p:notesMasterIdLst>
  <p:sldIdLst>
    <p:sldId id="256" r:id="rId2"/>
    <p:sldId id="257" r:id="rId3"/>
    <p:sldId id="263" r:id="rId4"/>
    <p:sldId id="341" r:id="rId5"/>
    <p:sldId id="269" r:id="rId6"/>
    <p:sldId id="342" r:id="rId7"/>
    <p:sldId id="299" r:id="rId8"/>
    <p:sldId id="305" r:id="rId9"/>
    <p:sldId id="340" r:id="rId10"/>
  </p:sldIdLst>
  <p:sldSz cx="9144000" cy="5143500" type="screen16x9"/>
  <p:notesSz cx="6858000" cy="9144000"/>
  <p:embeddedFontLst>
    <p:embeddedFont>
      <p:font typeface="Jura" pitchFamily="2" charset="0"/>
      <p:regular r:id="rId12"/>
      <p:bold r:id="rId13"/>
    </p:embeddedFont>
    <p:embeddedFont>
      <p:font typeface="Jura Medium" pitchFamily="2" charset="0"/>
      <p:regular r:id="rId14"/>
      <p:bold r:id="rId15"/>
    </p:embeddedFont>
    <p:embeddedFont>
      <p:font typeface="Jura SemiBold" pitchFamily="2" charset="0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tandardabschnitt" id="{B6DBFD55-F4DD-4C68-B40F-576333BFAF9B}">
          <p14:sldIdLst>
            <p14:sldId id="256"/>
            <p14:sldId id="257"/>
            <p14:sldId id="263"/>
            <p14:sldId id="341"/>
            <p14:sldId id="269"/>
            <p14:sldId id="342"/>
            <p14:sldId id="299"/>
            <p14:sldId id="305"/>
            <p14:sldId id="34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C3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19"/>
    <p:restoredTop sz="94720"/>
  </p:normalViewPr>
  <p:slideViewPr>
    <p:cSldViewPr snapToGrid="0">
      <p:cViewPr varScale="1">
        <p:scale>
          <a:sx n="276" d="100"/>
          <a:sy n="276" d="100"/>
        </p:scale>
        <p:origin x="1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20a0e67176_2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20a0e67176_2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20a0e67176_2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20a0e67176_2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746EFE32-DC76-3BF3-D30C-AD5CE837D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:notes">
            <a:extLst>
              <a:ext uri="{FF2B5EF4-FFF2-40B4-BE49-F238E27FC236}">
                <a16:creationId xmlns:a16="http://schemas.microsoft.com/office/drawing/2014/main" id="{DDB6CE96-11E5-9333-8888-1A0E9578DC0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p:notes">
            <a:extLst>
              <a:ext uri="{FF2B5EF4-FFF2-40B4-BE49-F238E27FC236}">
                <a16:creationId xmlns:a16="http://schemas.microsoft.com/office/drawing/2014/main" id="{E67E61F4-01FD-5311-B568-75ED7AC9AD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296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237a3d7008_4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3237a3d7008_4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32486b85337_1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32486b85337_1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2a4f4f7a472_1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2a4f4f7a472_1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320a0e67176_2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9" name="Google Shape;759;g320a0e67176_2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userDrawn="1">
  <p:cSld name="CAPTION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8;p18">
            <a:extLst>
              <a:ext uri="{FF2B5EF4-FFF2-40B4-BE49-F238E27FC236}">
                <a16:creationId xmlns:a16="http://schemas.microsoft.com/office/drawing/2014/main" id="{421298B2-45F9-1933-B0ED-2C32BF82C267}"/>
              </a:ext>
            </a:extLst>
          </p:cNvPr>
          <p:cNvSpPr/>
          <p:nvPr userDrawn="1"/>
        </p:nvSpPr>
        <p:spPr>
          <a:xfrm>
            <a:off x="540000" y="1619722"/>
            <a:ext cx="3428685" cy="641400"/>
          </a:xfrm>
          <a:prstGeom prst="rect">
            <a:avLst/>
          </a:prstGeom>
          <a:solidFill>
            <a:srgbClr val="6437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sp>
        <p:nvSpPr>
          <p:cNvPr id="3" name="Google Shape;138;p18">
            <a:extLst>
              <a:ext uri="{FF2B5EF4-FFF2-40B4-BE49-F238E27FC236}">
                <a16:creationId xmlns:a16="http://schemas.microsoft.com/office/drawing/2014/main" id="{2568CCB1-210D-C2CD-4BB8-02B3775ACEED}"/>
              </a:ext>
            </a:extLst>
          </p:cNvPr>
          <p:cNvSpPr/>
          <p:nvPr userDrawn="1"/>
        </p:nvSpPr>
        <p:spPr>
          <a:xfrm>
            <a:off x="540000" y="903286"/>
            <a:ext cx="1882689" cy="641400"/>
          </a:xfrm>
          <a:prstGeom prst="rect">
            <a:avLst/>
          </a:prstGeom>
          <a:solidFill>
            <a:srgbClr val="6437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sp>
        <p:nvSpPr>
          <p:cNvPr id="4" name="Google Shape;139;p18">
            <a:extLst>
              <a:ext uri="{FF2B5EF4-FFF2-40B4-BE49-F238E27FC236}">
                <a16:creationId xmlns:a16="http://schemas.microsoft.com/office/drawing/2014/main" id="{4E9E986F-35B4-52F5-A2A8-EDBE4493696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70370" y="700478"/>
            <a:ext cx="6299100" cy="18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/>
              <a:t>Topic</a:t>
            </a:r>
            <a:br>
              <a:rPr lang="de" dirty="0"/>
            </a:br>
            <a:r>
              <a:rPr lang="de" dirty="0"/>
              <a:t>Headline 1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 hasCustomPrompt="1"/>
          </p:nvPr>
        </p:nvSpPr>
        <p:spPr>
          <a:xfrm>
            <a:off x="544350" y="900113"/>
            <a:ext cx="8055300" cy="19102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437E6"/>
              </a:buClr>
              <a:buSzPts val="3600"/>
              <a:buNone/>
              <a:defRPr sz="3600">
                <a:solidFill>
                  <a:srgbClr val="6437E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de-DE" dirty="0"/>
              <a:t>Headline 2</a:t>
            </a:r>
            <a:endParaRPr dirty="0"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544350" y="2283400"/>
            <a:ext cx="805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3C3C3B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de-DE"/>
              <a:t>Master-Untertitelformat bearbeiten</a:t>
            </a:r>
            <a:endParaRPr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0">
          <p15:clr>
            <a:srgbClr val="E46962"/>
          </p15:clr>
        </p15:guide>
        <p15:guide id="2" orient="horz" pos="1620" userDrawn="1">
          <p15:clr>
            <a:srgbClr val="FBAE40"/>
          </p15:clr>
        </p15:guide>
        <p15:guide id="3" orient="horz" pos="143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540000" y="97350"/>
            <a:ext cx="829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3C3C3B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/>
              <a:t>Mastertitelformat bearbeiten</a:t>
            </a:r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540000" y="900112"/>
            <a:ext cx="8406300" cy="32655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ct val="750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 userDrawn="1">
  <p:cSld name="MAIN_POI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D78985-61DF-25A1-10FE-AA545DC06A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9750" y="900113"/>
            <a:ext cx="8054975" cy="3544887"/>
          </a:xfrm>
        </p:spPr>
        <p:txBody>
          <a:bodyPr/>
          <a:lstStyle>
            <a:lvl1pPr>
              <a:buSzPct val="75000"/>
              <a:defRPr/>
            </a:lvl1pPr>
            <a:lvl2pPr>
              <a:buSzPct val="75000"/>
              <a:defRPr/>
            </a:lvl2pPr>
            <a:lvl3pPr marL="1371600" indent="-317500">
              <a:buFont typeface="Arial" panose="020B0604020202020204" pitchFamily="34" charset="0"/>
              <a:buChar char="•"/>
              <a:defRPr/>
            </a:lvl3pPr>
            <a:lvl4pPr marL="1828800" indent="-317500">
              <a:buSzPct val="50000"/>
              <a:buFont typeface="Courier New" panose="02070309020205020404" pitchFamily="49" charset="0"/>
              <a:buChar char="o"/>
              <a:defRPr/>
            </a:lvl4pPr>
            <a:lvl5pPr>
              <a:buSzPct val="50000"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Google Shape;23;p4">
            <a:extLst>
              <a:ext uri="{FF2B5EF4-FFF2-40B4-BE49-F238E27FC236}">
                <a16:creationId xmlns:a16="http://schemas.microsoft.com/office/drawing/2014/main" id="{2AC76F5A-B276-E1AB-D85C-2CA634FBF1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0000" y="97350"/>
            <a:ext cx="829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3C3C3B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/>
              <a:t>Mastertitelformat bearbeiten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 userDrawn="1">
  <p:cSld name="SECTION_TITLE_AND_DESCRI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540000" y="97350"/>
            <a:ext cx="8292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/>
              <a:t>Mastertitelformat bearbeiten</a:t>
            </a:r>
            <a:endParaRPr dirty="0"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686150" y="900112"/>
            <a:ext cx="3917700" cy="33417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ct val="750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76C307F-09EF-13F1-76EA-1DBB05E86D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00113"/>
            <a:ext cx="4641850" cy="3600450"/>
          </a:xfrm>
        </p:spPr>
        <p:txBody>
          <a:bodyPr/>
          <a:lstStyle>
            <a:lvl1pPr>
              <a:buSzPct val="75000"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Le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  <p:sp>
        <p:nvSpPr>
          <p:cNvPr id="39" name="Google Shape;39;p9"/>
          <p:cNvSpPr/>
          <p:nvPr/>
        </p:nvSpPr>
        <p:spPr>
          <a:xfrm>
            <a:off x="0" y="0"/>
            <a:ext cx="9167700" cy="5157900"/>
          </a:xfrm>
          <a:prstGeom prst="rect">
            <a:avLst/>
          </a:prstGeom>
          <a:solidFill>
            <a:srgbClr val="3C3C3C"/>
          </a:solidFill>
          <a:ln w="9525" cap="flat" cmpd="sng">
            <a:solidFill>
              <a:srgbClr val="3C3C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dk1"/>
              </a:highlight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pic>
        <p:nvPicPr>
          <p:cNvPr id="40" name="Google Shape;40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40000" y="4731024"/>
            <a:ext cx="890475" cy="2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7324" y="4718525"/>
            <a:ext cx="838799" cy="28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9"/>
          <p:cNvPicPr preferRelativeResize="0"/>
          <p:nvPr/>
        </p:nvPicPr>
        <p:blipFill rotWithShape="1">
          <a:blip r:embed="rId4">
            <a:alphaModFix/>
          </a:blip>
          <a:srcRect t="12303" b="12303"/>
          <a:stretch/>
        </p:blipFill>
        <p:spPr>
          <a:xfrm>
            <a:off x="6400683" y="384550"/>
            <a:ext cx="2194616" cy="51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0681" y="4227722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078318" y="1743031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713050" y="1049350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111018" y="3934422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179700" y="-28625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87318" y="283181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40193" y="3934431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02500" y="4731025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9318" y="-28628"/>
            <a:ext cx="101371" cy="10137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47352B0D-3793-3FD6-A378-AF6E2D4E5BA6}"/>
              </a:ext>
            </a:extLst>
          </p:cNvPr>
          <p:cNvSpPr/>
          <p:nvPr userDrawn="1"/>
        </p:nvSpPr>
        <p:spPr>
          <a:xfrm>
            <a:off x="2642972" y="4718525"/>
            <a:ext cx="618187" cy="450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2" name="Google Shape;42;p9"/>
          <p:cNvPicPr preferRelativeResize="0"/>
          <p:nvPr/>
        </p:nvPicPr>
        <p:blipFill>
          <a:blip r:embed="rId8"/>
          <a:srcRect/>
          <a:stretch/>
        </p:blipFill>
        <p:spPr>
          <a:xfrm>
            <a:off x="2642975" y="4725001"/>
            <a:ext cx="618184" cy="412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  <p:sp>
        <p:nvSpPr>
          <p:cNvPr id="39" name="Google Shape;39;p9"/>
          <p:cNvSpPr/>
          <p:nvPr/>
        </p:nvSpPr>
        <p:spPr>
          <a:xfrm>
            <a:off x="0" y="0"/>
            <a:ext cx="9167700" cy="5157900"/>
          </a:xfrm>
          <a:prstGeom prst="rect">
            <a:avLst/>
          </a:prstGeom>
          <a:solidFill>
            <a:srgbClr val="3C3C3C"/>
          </a:solidFill>
          <a:ln w="9525" cap="flat" cmpd="sng">
            <a:solidFill>
              <a:srgbClr val="3C3C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dk1"/>
              </a:highlight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pic>
        <p:nvPicPr>
          <p:cNvPr id="40" name="Google Shape;40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40000" y="4731024"/>
            <a:ext cx="890475" cy="2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7324" y="4718525"/>
            <a:ext cx="838799" cy="28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9"/>
          <p:cNvPicPr preferRelativeResize="0"/>
          <p:nvPr/>
        </p:nvPicPr>
        <p:blipFill rotWithShape="1">
          <a:blip r:embed="rId4">
            <a:alphaModFix/>
          </a:blip>
          <a:srcRect t="12303" b="12303"/>
          <a:stretch/>
        </p:blipFill>
        <p:spPr>
          <a:xfrm>
            <a:off x="6400683" y="384550"/>
            <a:ext cx="2194616" cy="51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0681" y="4227722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078318" y="1743031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713050" y="1049350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111018" y="3934422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179700" y="-28625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87318" y="283181"/>
            <a:ext cx="101371" cy="101376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9"/>
          <p:cNvSpPr/>
          <p:nvPr/>
        </p:nvSpPr>
        <p:spPr>
          <a:xfrm>
            <a:off x="647700" y="1814525"/>
            <a:ext cx="3062100" cy="704700"/>
          </a:xfrm>
          <a:prstGeom prst="rect">
            <a:avLst/>
          </a:prstGeom>
          <a:solidFill>
            <a:srgbClr val="6437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sp>
        <p:nvSpPr>
          <p:cNvPr id="51" name="Google Shape;51;p9"/>
          <p:cNvSpPr txBox="1"/>
          <p:nvPr/>
        </p:nvSpPr>
        <p:spPr>
          <a:xfrm>
            <a:off x="540000" y="1595450"/>
            <a:ext cx="8055300" cy="2440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6000" b="1" dirty="0">
                <a:solidFill>
                  <a:schemeClr val="lt1"/>
                </a:solidFill>
                <a:latin typeface="Jura"/>
                <a:ea typeface="Jura"/>
                <a:cs typeface="Jura"/>
                <a:sym typeface="Jura"/>
              </a:rPr>
              <a:t>QUARKS </a:t>
            </a:r>
            <a:endParaRPr sz="6000" b="1" dirty="0">
              <a:solidFill>
                <a:schemeClr val="lt1"/>
              </a:solidFill>
              <a:latin typeface="Jura"/>
              <a:ea typeface="Jura"/>
              <a:cs typeface="Jura"/>
              <a:sym typeface="Jur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900" dirty="0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Quantum Communication Networks </a:t>
            </a:r>
            <a:r>
              <a:rPr lang="de" sz="1900" dirty="0" err="1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for</a:t>
            </a:r>
            <a:r>
              <a:rPr lang="de" sz="1900" dirty="0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 Society and Industry</a:t>
            </a:r>
            <a:endParaRPr sz="1900" dirty="0">
              <a:solidFill>
                <a:srgbClr val="00E6F0"/>
              </a:solidFill>
              <a:latin typeface="Jura Medium"/>
              <a:ea typeface="Jura Medium"/>
              <a:cs typeface="Jura Medium"/>
              <a:sym typeface="Jura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rgbClr val="00E6F0"/>
              </a:solidFill>
              <a:latin typeface="Jura Medium"/>
              <a:ea typeface="Jura Medium"/>
              <a:cs typeface="Jura Medium"/>
              <a:sym typeface="Jura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rgbClr val="00E6F0"/>
              </a:solidFill>
              <a:latin typeface="Jura Medium"/>
              <a:ea typeface="Jura Medium"/>
              <a:cs typeface="Jura Medium"/>
              <a:sym typeface="Jura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rgbClr val="00E6F0"/>
              </a:solidFill>
              <a:latin typeface="Jura Medium"/>
              <a:ea typeface="Jura Medium"/>
              <a:cs typeface="Jura Medium"/>
              <a:sym typeface="Jura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 err="1">
                <a:solidFill>
                  <a:srgbClr val="FFFFFF"/>
                </a:solidFill>
                <a:latin typeface="Jura Medium"/>
                <a:ea typeface="Jura Medium"/>
                <a:cs typeface="Jura Medium"/>
                <a:sym typeface="Jura Medium"/>
              </a:rPr>
              <a:t>January</a:t>
            </a:r>
            <a:r>
              <a:rPr lang="de" dirty="0">
                <a:solidFill>
                  <a:srgbClr val="FFFFFF"/>
                </a:solidFill>
                <a:latin typeface="Jura Medium"/>
                <a:ea typeface="Jura Medium"/>
                <a:cs typeface="Jura Medium"/>
                <a:sym typeface="Jura Medium"/>
              </a:rPr>
              <a:t> 14, 2025 </a:t>
            </a:r>
            <a:endParaRPr dirty="0">
              <a:solidFill>
                <a:srgbClr val="FFFFFF"/>
              </a:solidFill>
              <a:latin typeface="Jura Medium"/>
              <a:ea typeface="Jura Medium"/>
              <a:cs typeface="Jura Medium"/>
              <a:sym typeface="Jura Medium"/>
            </a:endParaRPr>
          </a:p>
        </p:txBody>
      </p:sp>
      <p:pic>
        <p:nvPicPr>
          <p:cNvPr id="52" name="Google Shape;52;p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40193" y="3934431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02500" y="4731025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9318" y="-28628"/>
            <a:ext cx="101371" cy="1013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1E4BD478-B462-01E6-1EEA-3E639B6BB5EB}"/>
              </a:ext>
            </a:extLst>
          </p:cNvPr>
          <p:cNvSpPr/>
          <p:nvPr userDrawn="1"/>
        </p:nvSpPr>
        <p:spPr>
          <a:xfrm>
            <a:off x="2642972" y="4718525"/>
            <a:ext cx="618187" cy="450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oogle Shape;42;p9">
            <a:extLst>
              <a:ext uri="{FF2B5EF4-FFF2-40B4-BE49-F238E27FC236}">
                <a16:creationId xmlns:a16="http://schemas.microsoft.com/office/drawing/2014/main" id="{2062EE16-2EBF-DE2C-F3E9-8C07144BA92F}"/>
              </a:ext>
            </a:extLst>
          </p:cNvPr>
          <p:cNvPicPr preferRelativeResize="0"/>
          <p:nvPr userDrawn="1"/>
        </p:nvPicPr>
        <p:blipFill>
          <a:blip r:embed="rId8"/>
          <a:srcRect/>
          <a:stretch/>
        </p:blipFill>
        <p:spPr>
          <a:xfrm>
            <a:off x="2642975" y="4725001"/>
            <a:ext cx="618184" cy="4121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091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 1">
  <p:cSld name="BLANK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  <p:sp>
        <p:nvSpPr>
          <p:cNvPr id="57" name="Google Shape;57;p10"/>
          <p:cNvSpPr/>
          <p:nvPr/>
        </p:nvSpPr>
        <p:spPr>
          <a:xfrm>
            <a:off x="0" y="0"/>
            <a:ext cx="9167700" cy="5157900"/>
          </a:xfrm>
          <a:prstGeom prst="rect">
            <a:avLst/>
          </a:prstGeom>
          <a:solidFill>
            <a:srgbClr val="3C3C3C"/>
          </a:solidFill>
          <a:ln w="9525" cap="flat" cmpd="sng">
            <a:solidFill>
              <a:srgbClr val="3C3C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dk1"/>
              </a:highlight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pic>
        <p:nvPicPr>
          <p:cNvPr id="58" name="Google Shape;58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40000" y="4731024"/>
            <a:ext cx="890475" cy="2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7324" y="4718525"/>
            <a:ext cx="838799" cy="28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0681" y="4227722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78318" y="1743031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70050" y="1582750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11018" y="3934422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179700" y="-28625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06318" y="816581"/>
            <a:ext cx="101371" cy="101376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0"/>
          <p:cNvSpPr/>
          <p:nvPr/>
        </p:nvSpPr>
        <p:spPr>
          <a:xfrm>
            <a:off x="2218696" y="1814525"/>
            <a:ext cx="4664833" cy="704700"/>
          </a:xfrm>
          <a:prstGeom prst="rect">
            <a:avLst/>
          </a:prstGeom>
          <a:solidFill>
            <a:srgbClr val="6437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sp>
        <p:nvSpPr>
          <p:cNvPr id="68" name="Google Shape;68;p10"/>
          <p:cNvSpPr txBox="1"/>
          <p:nvPr/>
        </p:nvSpPr>
        <p:spPr>
          <a:xfrm>
            <a:off x="540000" y="1595450"/>
            <a:ext cx="80553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6000" b="1" dirty="0">
                <a:solidFill>
                  <a:schemeClr val="lt1"/>
                </a:solidFill>
                <a:latin typeface="Jura"/>
                <a:ea typeface="Jura"/>
                <a:cs typeface="Jura"/>
                <a:sym typeface="Jura"/>
              </a:rPr>
              <a:t>THANK YOU! </a:t>
            </a:r>
            <a:endParaRPr sz="6000" b="1" dirty="0">
              <a:solidFill>
                <a:schemeClr val="lt1"/>
              </a:solidFill>
              <a:latin typeface="Jura"/>
              <a:ea typeface="Jura"/>
              <a:cs typeface="Jura"/>
              <a:sym typeface="Jur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u="sng" dirty="0">
              <a:solidFill>
                <a:srgbClr val="00E6F0"/>
              </a:solidFill>
              <a:latin typeface="Jura Medium"/>
              <a:ea typeface="Jura Medium"/>
              <a:cs typeface="Jura Medium"/>
              <a:sym typeface="Jura Medium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900" u="sng" dirty="0" err="1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allaboutquarks.de</a:t>
            </a:r>
            <a:r>
              <a:rPr lang="de" dirty="0">
                <a:solidFill>
                  <a:srgbClr val="FFFFFF"/>
                </a:solidFill>
                <a:latin typeface="Jura Medium"/>
                <a:ea typeface="Jura Medium"/>
                <a:cs typeface="Jura Medium"/>
                <a:sym typeface="Jura Medium"/>
              </a:rPr>
              <a:t> </a:t>
            </a:r>
            <a:endParaRPr dirty="0">
              <a:solidFill>
                <a:srgbClr val="FFFFFF"/>
              </a:solidFill>
              <a:latin typeface="Jura Medium"/>
              <a:ea typeface="Jura Medium"/>
              <a:cs typeface="Jura Medium"/>
              <a:sym typeface="Jura Medium"/>
            </a:endParaRPr>
          </a:p>
        </p:txBody>
      </p:sp>
      <p:pic>
        <p:nvPicPr>
          <p:cNvPr id="69" name="Google Shape;69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58993" y="3401031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02500" y="4731025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9318" y="276172"/>
            <a:ext cx="101371" cy="10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62205" y="3663623"/>
            <a:ext cx="232216" cy="2322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649555" y="3663631"/>
            <a:ext cx="232216" cy="2322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0"/>
          <p:cNvPicPr preferRelativeResize="0"/>
          <p:nvPr/>
        </p:nvPicPr>
        <p:blipFill rotWithShape="1">
          <a:blip r:embed="rId9">
            <a:alphaModFix/>
          </a:blip>
          <a:srcRect t="12303" b="12303"/>
          <a:stretch/>
        </p:blipFill>
        <p:spPr>
          <a:xfrm>
            <a:off x="6400683" y="384550"/>
            <a:ext cx="2194616" cy="5154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617488DF-0CE2-3E6F-47F9-91A09BE237C4}"/>
              </a:ext>
            </a:extLst>
          </p:cNvPr>
          <p:cNvSpPr/>
          <p:nvPr userDrawn="1"/>
        </p:nvSpPr>
        <p:spPr>
          <a:xfrm>
            <a:off x="2642972" y="4718525"/>
            <a:ext cx="618187" cy="450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oogle Shape;42;p9">
            <a:extLst>
              <a:ext uri="{FF2B5EF4-FFF2-40B4-BE49-F238E27FC236}">
                <a16:creationId xmlns:a16="http://schemas.microsoft.com/office/drawing/2014/main" id="{6E4758BB-61C9-A9C7-857F-4FF635187370}"/>
              </a:ext>
            </a:extLst>
          </p:cNvPr>
          <p:cNvPicPr preferRelativeResize="0"/>
          <p:nvPr userDrawn="1"/>
        </p:nvPicPr>
        <p:blipFill>
          <a:blip r:embed="rId10"/>
          <a:srcRect/>
          <a:stretch/>
        </p:blipFill>
        <p:spPr>
          <a:xfrm>
            <a:off x="2642975" y="4725001"/>
            <a:ext cx="618184" cy="412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9144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540000" y="97350"/>
            <a:ext cx="8292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Jura"/>
              <a:buNone/>
              <a:defRPr sz="2400" b="1"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ra"/>
              <a:buNone/>
              <a:defRPr sz="2800" b="1"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ra"/>
              <a:buNone/>
              <a:defRPr sz="2800" b="1"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ra"/>
              <a:buNone/>
              <a:defRPr sz="2800" b="1"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ra"/>
              <a:buNone/>
              <a:defRPr sz="2800" b="1"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ra"/>
              <a:buNone/>
              <a:defRPr sz="2800" b="1"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ra"/>
              <a:buNone/>
              <a:defRPr sz="2800" b="1"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ra"/>
              <a:buNone/>
              <a:defRPr sz="2800" b="1"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ra"/>
              <a:buNone/>
              <a:defRPr sz="2800" b="1"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540000" y="900112"/>
            <a:ext cx="8406300" cy="3227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Jura SemiBold"/>
              <a:buChar char="●"/>
              <a:defRPr sz="1600">
                <a:solidFill>
                  <a:schemeClr val="dk1"/>
                </a:solidFill>
                <a:latin typeface="Jura SemiBold"/>
                <a:ea typeface="Jura SemiBold"/>
                <a:cs typeface="Jura SemiBold"/>
                <a:sym typeface="Jura SemiBold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ura Medium"/>
              <a:buChar char="○"/>
              <a:defRPr>
                <a:solidFill>
                  <a:schemeClr val="dk1"/>
                </a:solidFill>
                <a:latin typeface="Jura Medium"/>
                <a:ea typeface="Jura Medium"/>
                <a:cs typeface="Jura Medium"/>
                <a:sym typeface="Jura Medium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ura"/>
              <a:buChar char="■"/>
              <a:defRPr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ura"/>
              <a:buChar char="●"/>
              <a:defRPr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ura"/>
              <a:buChar char="○"/>
              <a:defRPr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ura"/>
              <a:buChar char="■"/>
              <a:defRPr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ura"/>
              <a:buChar char="●"/>
              <a:defRPr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ura"/>
              <a:buChar char="○"/>
              <a:defRPr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ura"/>
              <a:buChar char="■"/>
              <a:defRPr>
                <a:solidFill>
                  <a:schemeClr val="dk1"/>
                </a:solidFill>
                <a:latin typeface="Jura"/>
                <a:ea typeface="Jura"/>
                <a:cs typeface="Jura"/>
                <a:sym typeface="Jura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0" y="4644400"/>
            <a:ext cx="9144000" cy="499200"/>
          </a:xfrm>
          <a:prstGeom prst="rect">
            <a:avLst/>
          </a:prstGeom>
          <a:solidFill>
            <a:srgbClr val="3C3C3C"/>
          </a:solidFill>
          <a:ln w="9525" cap="flat" cmpd="sng">
            <a:solidFill>
              <a:srgbClr val="3C3C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Google Shape;11;p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40000" y="4731024"/>
            <a:ext cx="890475" cy="2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617324" y="4718525"/>
            <a:ext cx="838799" cy="28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810375" y="4670800"/>
            <a:ext cx="1900631" cy="44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"/>
          <p:cNvSpPr txBox="1"/>
          <p:nvPr/>
        </p:nvSpPr>
        <p:spPr>
          <a:xfrm>
            <a:off x="3447400" y="4681463"/>
            <a:ext cx="3329100" cy="4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600" b="1" dirty="0">
                <a:solidFill>
                  <a:srgbClr val="FFFFFF"/>
                </a:solidFill>
                <a:latin typeface="Jura"/>
                <a:ea typeface="Jura"/>
                <a:cs typeface="Jura"/>
                <a:sym typeface="Jura"/>
              </a:rPr>
              <a:t>QUARKS – Quantum communication networks for society and industry</a:t>
            </a:r>
            <a:endParaRPr sz="600" b="1" dirty="0">
              <a:solidFill>
                <a:srgbClr val="D1D2D3"/>
              </a:solidFill>
              <a:highlight>
                <a:srgbClr val="222529"/>
              </a:highlight>
              <a:latin typeface="Jura"/>
              <a:ea typeface="Jura"/>
              <a:cs typeface="Jura"/>
              <a:sym typeface="Jur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600" b="1" dirty="0">
                <a:solidFill>
                  <a:srgbClr val="FFFFFF"/>
                </a:solidFill>
                <a:latin typeface="Jura"/>
                <a:ea typeface="Jura"/>
                <a:cs typeface="Jura"/>
                <a:sym typeface="Jura"/>
              </a:rPr>
              <a:t>TU Dresden | 01-14-2025 | Page </a:t>
            </a:r>
            <a:r>
              <a:rPr lang="de" sz="600" b="1" dirty="0">
                <a:solidFill>
                  <a:schemeClr val="lt1"/>
                </a:solidFill>
                <a:latin typeface="Jura"/>
                <a:ea typeface="Jura"/>
                <a:cs typeface="Jura"/>
                <a:sym typeface="Jura"/>
              </a:rPr>
              <a:t>Nr. </a:t>
            </a:r>
            <a:fld id="{00000000-1234-1234-1234-123412341234}" type="slidenum">
              <a:rPr lang="de" sz="600">
                <a:solidFill>
                  <a:schemeClr val="lt1"/>
                </a:solidFill>
                <a:latin typeface="Jura SemiBold"/>
                <a:ea typeface="Jura SemiBold"/>
                <a:cs typeface="Jura SemiBold"/>
                <a:sym typeface="Jura SemiBold"/>
              </a:rPr>
              <a:t>‹Nr.›</a:t>
            </a:fld>
            <a:endParaRPr sz="100" b="1" dirty="0">
              <a:solidFill>
                <a:schemeClr val="lt1"/>
              </a:solidFill>
              <a:latin typeface="Jura"/>
              <a:ea typeface="Jura"/>
              <a:cs typeface="Jura"/>
              <a:sym typeface="Jura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0B5F4F0-D401-734A-5F76-D11E13D5E95E}"/>
              </a:ext>
            </a:extLst>
          </p:cNvPr>
          <p:cNvSpPr/>
          <p:nvPr userDrawn="1"/>
        </p:nvSpPr>
        <p:spPr>
          <a:xfrm>
            <a:off x="2642972" y="4718525"/>
            <a:ext cx="618187" cy="450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oogle Shape;42;p9">
            <a:extLst>
              <a:ext uri="{FF2B5EF4-FFF2-40B4-BE49-F238E27FC236}">
                <a16:creationId xmlns:a16="http://schemas.microsoft.com/office/drawing/2014/main" id="{CEA21075-3A77-2DD3-A021-F9855B4DBB20}"/>
              </a:ext>
            </a:extLst>
          </p:cNvPr>
          <p:cNvPicPr preferRelativeResize="0"/>
          <p:nvPr userDrawn="1"/>
        </p:nvPicPr>
        <p:blipFill>
          <a:blip r:embed="rId13"/>
          <a:srcRect/>
          <a:stretch/>
        </p:blipFill>
        <p:spPr>
          <a:xfrm>
            <a:off x="2642975" y="4725001"/>
            <a:ext cx="618184" cy="41212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48" r:id="rId2"/>
    <p:sldLayoutId id="2147483650" r:id="rId3"/>
    <p:sldLayoutId id="2147483652" r:id="rId4"/>
    <p:sldLayoutId id="2147483653" r:id="rId5"/>
    <p:sldLayoutId id="2147483655" r:id="rId6"/>
    <p:sldLayoutId id="2147483658" r:id="rId7"/>
    <p:sldLayoutId id="2147483656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E46962"/>
          </p15:clr>
        </p15:guide>
        <p15:guide id="2" pos="5414">
          <p15:clr>
            <a:srgbClr val="E46962"/>
          </p15:clr>
        </p15:guide>
        <p15:guide id="3" orient="horz" pos="3175">
          <p15:clr>
            <a:srgbClr val="E46962"/>
          </p15:clr>
        </p15:guide>
        <p15:guide id="4" orient="horz" pos="170">
          <p15:clr>
            <a:srgbClr val="E46962"/>
          </p15:clr>
        </p15:guide>
        <p15:guide id="5" orient="horz" pos="567">
          <p15:clr>
            <a:srgbClr val="E46962"/>
          </p15:clr>
        </p15:guide>
        <p15:guide id="6" pos="2880" userDrawn="1">
          <p15:clr>
            <a:srgbClr val="F26B43"/>
          </p15:clr>
        </p15:guide>
        <p15:guide id="7" pos="4150" userDrawn="1">
          <p15:clr>
            <a:srgbClr val="F26B43"/>
          </p15:clr>
        </p15:guide>
        <p15:guide id="8" pos="1610" userDrawn="1">
          <p15:clr>
            <a:srgbClr val="F26B43"/>
          </p15:clr>
        </p15:guide>
        <p15:guide id="9" orient="horz" pos="1620" userDrawn="1">
          <p15:clr>
            <a:srgbClr val="F26B43"/>
          </p15:clr>
        </p15:guide>
        <p15:guide id="10" orient="horz" pos="28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0;p9">
            <a:extLst>
              <a:ext uri="{FF2B5EF4-FFF2-40B4-BE49-F238E27FC236}">
                <a16:creationId xmlns:a16="http://schemas.microsoft.com/office/drawing/2014/main" id="{87F42F4C-A5A6-4D66-4713-5427256C9A08}"/>
              </a:ext>
            </a:extLst>
          </p:cNvPr>
          <p:cNvSpPr/>
          <p:nvPr/>
        </p:nvSpPr>
        <p:spPr>
          <a:xfrm>
            <a:off x="647700" y="1814525"/>
            <a:ext cx="3062100" cy="704700"/>
          </a:xfrm>
          <a:prstGeom prst="rect">
            <a:avLst/>
          </a:prstGeom>
          <a:solidFill>
            <a:srgbClr val="6437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sp>
        <p:nvSpPr>
          <p:cNvPr id="3" name="Google Shape;51;p9">
            <a:extLst>
              <a:ext uri="{FF2B5EF4-FFF2-40B4-BE49-F238E27FC236}">
                <a16:creationId xmlns:a16="http://schemas.microsoft.com/office/drawing/2014/main" id="{9832252A-64F5-338E-7772-C9F07E8E4D64}"/>
              </a:ext>
            </a:extLst>
          </p:cNvPr>
          <p:cNvSpPr txBox="1"/>
          <p:nvPr/>
        </p:nvSpPr>
        <p:spPr>
          <a:xfrm>
            <a:off x="540000" y="1595450"/>
            <a:ext cx="8055300" cy="2440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6000" b="1" dirty="0">
                <a:solidFill>
                  <a:schemeClr val="lt1"/>
                </a:solidFill>
                <a:latin typeface="Jura"/>
                <a:ea typeface="Jura"/>
                <a:cs typeface="Jura"/>
                <a:sym typeface="Jura"/>
              </a:rPr>
              <a:t>QUARKS </a:t>
            </a:r>
            <a:endParaRPr sz="6000" b="1" dirty="0">
              <a:solidFill>
                <a:schemeClr val="lt1"/>
              </a:solidFill>
              <a:latin typeface="Jura"/>
              <a:ea typeface="Jura"/>
              <a:cs typeface="Jura"/>
              <a:sym typeface="Jur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900" dirty="0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Quantum </a:t>
            </a:r>
            <a:r>
              <a:rPr lang="de-DE" sz="1900" dirty="0" err="1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communication</a:t>
            </a:r>
            <a:r>
              <a:rPr lang="de-DE" sz="1900" dirty="0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 </a:t>
            </a:r>
            <a:r>
              <a:rPr lang="de-DE" sz="1900" dirty="0" err="1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networks</a:t>
            </a:r>
            <a:r>
              <a:rPr lang="de-DE" sz="1900" dirty="0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 </a:t>
            </a:r>
            <a:r>
              <a:rPr lang="de-DE" sz="1900" dirty="0" err="1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for</a:t>
            </a:r>
            <a:r>
              <a:rPr lang="de-DE" sz="1900" dirty="0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 </a:t>
            </a:r>
            <a:r>
              <a:rPr lang="de-DE" sz="1900" dirty="0" err="1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society</a:t>
            </a:r>
            <a:r>
              <a:rPr lang="de-DE" sz="1900" dirty="0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 and </a:t>
            </a:r>
            <a:r>
              <a:rPr lang="de-DE" sz="1900" dirty="0" err="1">
                <a:solidFill>
                  <a:srgbClr val="00E6F0"/>
                </a:solidFill>
                <a:latin typeface="Jura Medium"/>
                <a:ea typeface="Jura Medium"/>
                <a:cs typeface="Jura Medium"/>
                <a:sym typeface="Jura Medium"/>
              </a:rPr>
              <a:t>industry</a:t>
            </a:r>
            <a:endParaRPr sz="1900" dirty="0">
              <a:solidFill>
                <a:srgbClr val="00E6F0"/>
              </a:solidFill>
              <a:latin typeface="Jura Medium"/>
              <a:ea typeface="Jura Medium"/>
              <a:cs typeface="Jura Medium"/>
              <a:sym typeface="Jura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rgbClr val="00E6F0"/>
              </a:solidFill>
              <a:latin typeface="Jura Medium"/>
              <a:ea typeface="Jura Medium"/>
              <a:cs typeface="Jura Medium"/>
              <a:sym typeface="Jura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rgbClr val="00E6F0"/>
              </a:solidFill>
              <a:latin typeface="Jura Medium"/>
              <a:ea typeface="Jura Medium"/>
              <a:cs typeface="Jura Medium"/>
              <a:sym typeface="Jura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rgbClr val="00E6F0"/>
              </a:solidFill>
              <a:latin typeface="Jura Medium"/>
              <a:ea typeface="Jura Medium"/>
              <a:cs typeface="Jura Medium"/>
              <a:sym typeface="Jura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>
                <a:solidFill>
                  <a:srgbClr val="FFFFFF"/>
                </a:solidFill>
                <a:latin typeface="Jura Medium"/>
                <a:ea typeface="Jura Medium"/>
                <a:cs typeface="Jura Medium"/>
                <a:sym typeface="Jura Medium"/>
              </a:rPr>
              <a:t>January 14, 2025 </a:t>
            </a:r>
            <a:endParaRPr dirty="0">
              <a:solidFill>
                <a:srgbClr val="FFFFFF"/>
              </a:solidFill>
              <a:latin typeface="Jura Medium"/>
              <a:ea typeface="Jura Medium"/>
              <a:cs typeface="Jura Medium"/>
              <a:sym typeface="Jura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ctrTitle"/>
          </p:nvPr>
        </p:nvSpPr>
        <p:spPr>
          <a:xfrm>
            <a:off x="544350" y="993900"/>
            <a:ext cx="8055300" cy="18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/>
              <a:t>Agenda Headline2</a:t>
            </a:r>
            <a:endParaRPr dirty="0"/>
          </a:p>
        </p:txBody>
      </p:sp>
      <p:sp>
        <p:nvSpPr>
          <p:cNvPr id="85" name="Google Shape;85;p12"/>
          <p:cNvSpPr txBox="1">
            <a:spLocks noGrp="1"/>
          </p:cNvSpPr>
          <p:nvPr>
            <p:ph type="subTitle" idx="1"/>
          </p:nvPr>
        </p:nvSpPr>
        <p:spPr>
          <a:xfrm>
            <a:off x="1746900" y="1710000"/>
            <a:ext cx="6848400" cy="239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dirty="0"/>
              <a:t>Topic 1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3C3B"/>
              </a:buClr>
              <a:buSzPct val="75000"/>
              <a:buFont typeface="Jura SemiBold" pitchFamily="2" charset="0"/>
              <a:buChar char="&gt;"/>
            </a:pPr>
            <a:r>
              <a:rPr lang="de-DE" sz="1400" dirty="0" err="1">
                <a:solidFill>
                  <a:srgbClr val="3C3C3C"/>
                </a:solidFill>
              </a:rPr>
              <a:t>Placeholder</a:t>
            </a:r>
            <a:r>
              <a:rPr lang="de-DE" sz="1400" dirty="0">
                <a:solidFill>
                  <a:srgbClr val="3C3C3C"/>
                </a:solidFill>
              </a:rPr>
              <a:t> 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3C3B"/>
              </a:buClr>
              <a:buSzPct val="75000"/>
              <a:buFont typeface="Jura SemiBold" pitchFamily="2" charset="0"/>
              <a:buChar char="&gt;"/>
            </a:pPr>
            <a:r>
              <a:rPr lang="de-DE" sz="1400" dirty="0" err="1">
                <a:solidFill>
                  <a:srgbClr val="3C3C3C"/>
                </a:solidFill>
              </a:rPr>
              <a:t>Placeholder</a:t>
            </a:r>
            <a:r>
              <a:rPr lang="de-DE" sz="1400" dirty="0">
                <a:solidFill>
                  <a:srgbClr val="3C3C3C"/>
                </a:solidFill>
              </a:rPr>
              <a:t> 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3C3B"/>
              </a:buClr>
              <a:buSzPct val="75000"/>
              <a:buFont typeface="Jura SemiBold" pitchFamily="2" charset="0"/>
              <a:buChar char="&gt;"/>
            </a:pPr>
            <a:r>
              <a:rPr lang="de-DE" sz="1400" dirty="0" err="1">
                <a:solidFill>
                  <a:srgbClr val="3C3C3C"/>
                </a:solidFill>
              </a:rPr>
              <a:t>Placeholder</a:t>
            </a:r>
            <a:r>
              <a:rPr lang="de-DE" sz="1400" dirty="0">
                <a:solidFill>
                  <a:srgbClr val="3C3C3C"/>
                </a:solidFill>
              </a:rPr>
              <a:t> </a:t>
            </a:r>
          </a:p>
          <a:p>
            <a:pPr marL="1397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400"/>
            </a:pPr>
            <a:endParaRPr lang="de-DE" sz="1600" dirty="0">
              <a:solidFill>
                <a:srgbClr val="3C3C3C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rgbClr val="3C3C3C"/>
                </a:solidFill>
              </a:rPr>
              <a:t>Topic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8;p18">
            <a:extLst>
              <a:ext uri="{FF2B5EF4-FFF2-40B4-BE49-F238E27FC236}">
                <a16:creationId xmlns:a16="http://schemas.microsoft.com/office/drawing/2014/main" id="{3E8082FA-1316-E7EB-9A0C-CBB117EA31C6}"/>
              </a:ext>
            </a:extLst>
          </p:cNvPr>
          <p:cNvSpPr/>
          <p:nvPr/>
        </p:nvSpPr>
        <p:spPr>
          <a:xfrm>
            <a:off x="540000" y="1619722"/>
            <a:ext cx="3428685" cy="641400"/>
          </a:xfrm>
          <a:prstGeom prst="rect">
            <a:avLst/>
          </a:prstGeom>
          <a:solidFill>
            <a:srgbClr val="6437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sp>
        <p:nvSpPr>
          <p:cNvPr id="138" name="Google Shape;138;p18"/>
          <p:cNvSpPr/>
          <p:nvPr/>
        </p:nvSpPr>
        <p:spPr>
          <a:xfrm>
            <a:off x="540000" y="903286"/>
            <a:ext cx="1882689" cy="641400"/>
          </a:xfrm>
          <a:prstGeom prst="rect">
            <a:avLst/>
          </a:prstGeom>
          <a:solidFill>
            <a:srgbClr val="6437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Jura SemiBold"/>
              <a:ea typeface="Jura SemiBold"/>
              <a:cs typeface="Jura SemiBold"/>
              <a:sym typeface="Jura SemiBold"/>
            </a:endParaRPr>
          </a:p>
        </p:txBody>
      </p:sp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470376" y="693622"/>
            <a:ext cx="6299100" cy="18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5000" dirty="0">
                <a:solidFill>
                  <a:schemeClr val="bg1"/>
                </a:solidFill>
              </a:rPr>
              <a:t>Topic</a:t>
            </a:r>
            <a:br>
              <a:rPr lang="de" sz="5000" dirty="0">
                <a:solidFill>
                  <a:schemeClr val="bg1"/>
                </a:solidFill>
              </a:rPr>
            </a:br>
            <a:r>
              <a:rPr lang="de" sz="5000" dirty="0">
                <a:solidFill>
                  <a:schemeClr val="bg1"/>
                </a:solidFill>
              </a:rPr>
              <a:t>Headline 1</a:t>
            </a:r>
            <a:endParaRPr sz="5000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59D206CD-ED4E-69E3-C831-8BA18A67E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>
            <a:extLst>
              <a:ext uri="{FF2B5EF4-FFF2-40B4-BE49-F238E27FC236}">
                <a16:creationId xmlns:a16="http://schemas.microsoft.com/office/drawing/2014/main" id="{7E750886-2526-C8E2-54AE-EC0081EC3DB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44350" y="993900"/>
            <a:ext cx="8055300" cy="18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/>
              <a:t>Headline2</a:t>
            </a:r>
            <a:endParaRPr dirty="0"/>
          </a:p>
        </p:txBody>
      </p:sp>
      <p:sp>
        <p:nvSpPr>
          <p:cNvPr id="85" name="Google Shape;85;p12">
            <a:extLst>
              <a:ext uri="{FF2B5EF4-FFF2-40B4-BE49-F238E27FC236}">
                <a16:creationId xmlns:a16="http://schemas.microsoft.com/office/drawing/2014/main" id="{B8092549-1218-F4F6-E743-C55A7E3C1A2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39750" y="2571750"/>
            <a:ext cx="8055550" cy="15367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dirty="0">
                <a:solidFill>
                  <a:srgbClr val="3C3C3C"/>
                </a:solidFill>
              </a:rPr>
              <a:t>Topic 1 | </a:t>
            </a:r>
            <a:r>
              <a:rPr lang="de-DE" sz="1600" dirty="0">
                <a:solidFill>
                  <a:srgbClr val="3C3C3C"/>
                </a:solidFill>
              </a:rPr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206155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4"/>
          <p:cNvSpPr txBox="1">
            <a:spLocks noGrp="1"/>
          </p:cNvSpPr>
          <p:nvPr>
            <p:ph type="body" idx="1"/>
          </p:nvPr>
        </p:nvSpPr>
        <p:spPr>
          <a:xfrm>
            <a:off x="540000" y="900113"/>
            <a:ext cx="7202400" cy="36163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3C3B"/>
              </a:buClr>
              <a:buFont typeface="Jura SemiBold" pitchFamily="2" charset="0"/>
              <a:buChar char="&gt;"/>
            </a:pPr>
            <a:r>
              <a:rPr lang="de-DE" dirty="0" err="1">
                <a:solidFill>
                  <a:srgbClr val="3C3C3C"/>
                </a:solidFill>
              </a:rPr>
              <a:t>Placeholder</a:t>
            </a:r>
            <a:endParaRPr lang="de-DE" dirty="0">
              <a:solidFill>
                <a:srgbClr val="3C3C3C"/>
              </a:solidFill>
            </a:endParaRPr>
          </a:p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3C3B"/>
              </a:buClr>
              <a:buFont typeface="Jura SemiBold" pitchFamily="2" charset="0"/>
              <a:buChar char="&gt;"/>
            </a:pPr>
            <a:r>
              <a:rPr lang="de-DE" dirty="0" err="1">
                <a:solidFill>
                  <a:srgbClr val="3C3C3C"/>
                </a:solidFill>
              </a:rPr>
              <a:t>Placeholder</a:t>
            </a:r>
            <a:endParaRPr lang="de-DE" dirty="0">
              <a:solidFill>
                <a:srgbClr val="3C3C3C"/>
              </a:solidFill>
            </a:endParaRPr>
          </a:p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3C3B"/>
              </a:buClr>
              <a:buFont typeface="Jura SemiBold" pitchFamily="2" charset="0"/>
              <a:buChar char="&gt;"/>
            </a:pPr>
            <a:r>
              <a:rPr lang="de-DE" dirty="0" err="1">
                <a:solidFill>
                  <a:srgbClr val="3C3C3C"/>
                </a:solidFill>
              </a:rPr>
              <a:t>Placeholder</a:t>
            </a:r>
            <a:endParaRPr dirty="0">
              <a:solidFill>
                <a:srgbClr val="3C3C3C"/>
              </a:solidFill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4D1F2AD-4D7D-430F-BDB1-BC293F028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Headline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8;p44">
            <a:extLst>
              <a:ext uri="{FF2B5EF4-FFF2-40B4-BE49-F238E27FC236}">
                <a16:creationId xmlns:a16="http://schemas.microsoft.com/office/drawing/2014/main" id="{F5C11BE6-46CE-09B4-0EF4-D79487E3431A}"/>
              </a:ext>
            </a:extLst>
          </p:cNvPr>
          <p:cNvSpPr txBox="1">
            <a:spLocks/>
          </p:cNvSpPr>
          <p:nvPr/>
        </p:nvSpPr>
        <p:spPr>
          <a:xfrm>
            <a:off x="2167725" y="900113"/>
            <a:ext cx="6427500" cy="246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de-DE" sz="1600" b="1" dirty="0">
                <a:solidFill>
                  <a:srgbClr val="6437E6"/>
                </a:solidFill>
                <a:latin typeface="Jura"/>
                <a:ea typeface="Jura"/>
                <a:cs typeface="Jura"/>
                <a:sym typeface="Jura"/>
              </a:rPr>
              <a:t>LinkedIn</a:t>
            </a:r>
            <a:endParaRPr lang="de-DE" dirty="0">
              <a:solidFill>
                <a:srgbClr val="3C3C3C"/>
              </a:solidFill>
            </a:endParaRPr>
          </a:p>
          <a:p>
            <a:pPr marL="457200" indent="-317500">
              <a:lnSpc>
                <a:spcPct val="150000"/>
              </a:lnSpc>
              <a:spcBef>
                <a:spcPts val="600"/>
              </a:spcBef>
              <a:buClr>
                <a:srgbClr val="3C3C3B"/>
              </a:buClr>
              <a:buSzPct val="75000"/>
              <a:buFont typeface="Jura SemiBold" pitchFamily="2" charset="0"/>
              <a:buChar char="&gt;"/>
            </a:pPr>
            <a:r>
              <a:rPr lang="de-DE" sz="1600" b="1" dirty="0" err="1">
                <a:solidFill>
                  <a:srgbClr val="3C3C3C"/>
                </a:solidFill>
                <a:latin typeface="Jura SemiBold" pitchFamily="2" charset="0"/>
                <a:ea typeface="Jura SemiBold" pitchFamily="2" charset="0"/>
                <a:cs typeface="Jura"/>
                <a:sym typeface="Jura"/>
              </a:rPr>
              <a:t>Placeholder</a:t>
            </a:r>
            <a:endParaRPr lang="de-DE" sz="1600" b="1" dirty="0">
              <a:solidFill>
                <a:srgbClr val="3C3C3C"/>
              </a:solidFill>
              <a:latin typeface="Jura SemiBold" pitchFamily="2" charset="0"/>
              <a:ea typeface="Jura SemiBold" pitchFamily="2" charset="0"/>
              <a:cs typeface="Jura"/>
              <a:sym typeface="Jura"/>
            </a:endParaRPr>
          </a:p>
          <a:p>
            <a:pPr marL="457200" indent="-317500">
              <a:lnSpc>
                <a:spcPct val="115000"/>
              </a:lnSpc>
              <a:spcBef>
                <a:spcPts val="600"/>
              </a:spcBef>
              <a:buClr>
                <a:srgbClr val="3C3C3C"/>
              </a:buClr>
              <a:buSzPts val="1400"/>
              <a:buFont typeface="Arial"/>
              <a:buChar char="●"/>
            </a:pPr>
            <a:endParaRPr lang="de-DE" sz="1600" dirty="0">
              <a:solidFill>
                <a:srgbClr val="3C3C3C"/>
              </a:solidFill>
              <a:latin typeface="Jura"/>
              <a:ea typeface="Jura"/>
              <a:cs typeface="Jura"/>
              <a:sym typeface="Jura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endParaRPr lang="de-DE" sz="1600" b="1" dirty="0">
              <a:latin typeface="Jura"/>
              <a:ea typeface="Jura"/>
              <a:cs typeface="Jura"/>
              <a:sym typeface="Jura"/>
            </a:endParaRPr>
          </a:p>
          <a:p>
            <a:endParaRPr lang="de-DE" dirty="0"/>
          </a:p>
        </p:txBody>
      </p:sp>
      <p:grpSp>
        <p:nvGrpSpPr>
          <p:cNvPr id="5" name="Google Shape;370;p44">
            <a:extLst>
              <a:ext uri="{FF2B5EF4-FFF2-40B4-BE49-F238E27FC236}">
                <a16:creationId xmlns:a16="http://schemas.microsoft.com/office/drawing/2014/main" id="{98AEE7AC-87AC-CC90-FD73-8FC1A654F5DA}"/>
              </a:ext>
            </a:extLst>
          </p:cNvPr>
          <p:cNvGrpSpPr/>
          <p:nvPr/>
        </p:nvGrpSpPr>
        <p:grpSpPr>
          <a:xfrm>
            <a:off x="980794" y="1004075"/>
            <a:ext cx="778151" cy="778151"/>
            <a:chOff x="6961246" y="442200"/>
            <a:chExt cx="405900" cy="405900"/>
          </a:xfrm>
        </p:grpSpPr>
        <p:sp>
          <p:nvSpPr>
            <p:cNvPr id="6" name="Google Shape;371;p44">
              <a:extLst>
                <a:ext uri="{FF2B5EF4-FFF2-40B4-BE49-F238E27FC236}">
                  <a16:creationId xmlns:a16="http://schemas.microsoft.com/office/drawing/2014/main" id="{1597D928-1964-8CC0-0921-8CD3A3053F11}"/>
                </a:ext>
              </a:extLst>
            </p:cNvPr>
            <p:cNvSpPr/>
            <p:nvPr/>
          </p:nvSpPr>
          <p:spPr>
            <a:xfrm>
              <a:off x="6961246" y="442200"/>
              <a:ext cx="405900" cy="405900"/>
            </a:xfrm>
            <a:prstGeom prst="ellipse">
              <a:avLst/>
            </a:prstGeom>
            <a:solidFill>
              <a:srgbClr val="6437E6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6437E6"/>
                </a:solidFill>
                <a:latin typeface="Jura SemiBold"/>
                <a:ea typeface="Jura SemiBold"/>
                <a:cs typeface="Jura SemiBold"/>
                <a:sym typeface="Jura SemiBold"/>
              </a:endParaRPr>
            </a:p>
          </p:txBody>
        </p:sp>
        <p:pic>
          <p:nvPicPr>
            <p:cNvPr id="7" name="Google Shape;372;p44">
              <a:extLst>
                <a:ext uri="{FF2B5EF4-FFF2-40B4-BE49-F238E27FC236}">
                  <a16:creationId xmlns:a16="http://schemas.microsoft.com/office/drawing/2014/main" id="{C2210770-B9D7-5DD1-EEAA-492D11FC7055}"/>
                </a:ext>
              </a:extLst>
            </p:cNvPr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7048100" y="529034"/>
              <a:ext cx="232216" cy="23221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" name="Titel 11">
            <a:extLst>
              <a:ext uri="{FF2B5EF4-FFF2-40B4-BE49-F238E27FC236}">
                <a16:creationId xmlns:a16="http://schemas.microsoft.com/office/drawing/2014/main" id="{6BDEE9C9-5024-05DA-5B17-AF0E4321D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Headline 3</a:t>
            </a:r>
          </a:p>
        </p:txBody>
      </p:sp>
    </p:spTree>
    <p:extLst>
      <p:ext uri="{BB962C8B-B14F-4D97-AF65-F5344CB8AC3E}">
        <p14:creationId xmlns:p14="http://schemas.microsoft.com/office/powerpoint/2010/main" val="270776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54"/>
          <p:cNvSpPr txBox="1">
            <a:spLocks noGrp="1"/>
          </p:cNvSpPr>
          <p:nvPr>
            <p:ph type="body" idx="1"/>
          </p:nvPr>
        </p:nvSpPr>
        <p:spPr>
          <a:xfrm>
            <a:off x="540000" y="900000"/>
            <a:ext cx="8451300" cy="32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b="1" dirty="0" err="1">
                <a:solidFill>
                  <a:srgbClr val="3C3C3B"/>
                </a:solidFill>
                <a:latin typeface="Jura SemiBold" pitchFamily="2" charset="0"/>
                <a:ea typeface="Jura SemiBold" pitchFamily="2" charset="0"/>
              </a:rPr>
              <a:t>January</a:t>
            </a:r>
            <a:r>
              <a:rPr lang="de" b="1" dirty="0">
                <a:solidFill>
                  <a:srgbClr val="3C3C3B"/>
                </a:solidFill>
                <a:latin typeface="Jura SemiBold" pitchFamily="2" charset="0"/>
                <a:ea typeface="Jura SemiBold" pitchFamily="2" charset="0"/>
              </a:rPr>
              <a:t> - June </a:t>
            </a:r>
            <a:endParaRPr b="1" dirty="0">
              <a:solidFill>
                <a:srgbClr val="3C3C3B"/>
              </a:solidFill>
              <a:latin typeface="Jura SemiBold" pitchFamily="2" charset="0"/>
              <a:ea typeface="Jura SemiBold" pitchFamily="2" charset="0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3C3B"/>
              </a:buClr>
              <a:buFont typeface="Jura SemiBold" pitchFamily="2" charset="0"/>
              <a:buChar char="&gt;"/>
            </a:pPr>
            <a:r>
              <a:rPr lang="de" b="1" dirty="0" err="1">
                <a:solidFill>
                  <a:srgbClr val="3C3C3C"/>
                </a:solidFill>
                <a:latin typeface="Jura SemiBold" pitchFamily="2" charset="0"/>
                <a:ea typeface="Jura SemiBold" pitchFamily="2" charset="0"/>
              </a:rPr>
              <a:t>Placeholder</a:t>
            </a:r>
            <a:r>
              <a:rPr lang="de" b="1" dirty="0">
                <a:solidFill>
                  <a:srgbClr val="3C3C3C"/>
                </a:solidFill>
                <a:latin typeface="Jura SemiBold" pitchFamily="2" charset="0"/>
                <a:ea typeface="Jura SemiBold" pitchFamily="2" charset="0"/>
              </a:rPr>
              <a:t> </a:t>
            </a:r>
            <a:r>
              <a:rPr lang="de" b="1" dirty="0">
                <a:solidFill>
                  <a:srgbClr val="6437E6"/>
                </a:solidFill>
                <a:latin typeface="Jura SemiBold" pitchFamily="2" charset="0"/>
                <a:ea typeface="Jura SemiBold" pitchFamily="2" charset="0"/>
              </a:rPr>
              <a:t>(highlight </a:t>
            </a:r>
            <a:r>
              <a:rPr lang="de" b="1" dirty="0" err="1">
                <a:solidFill>
                  <a:srgbClr val="6437E6"/>
                </a:solidFill>
                <a:latin typeface="Jura SemiBold" pitchFamily="2" charset="0"/>
                <a:ea typeface="Jura SemiBold" pitchFamily="2" charset="0"/>
              </a:rPr>
              <a:t>colour</a:t>
            </a:r>
            <a:r>
              <a:rPr lang="de" b="1" dirty="0">
                <a:solidFill>
                  <a:srgbClr val="6437E6"/>
                </a:solidFill>
                <a:latin typeface="Jura SemiBold" pitchFamily="2" charset="0"/>
                <a:ea typeface="Jura SemiBold" pitchFamily="2" charset="0"/>
              </a:rPr>
              <a:t>)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C3C3B"/>
              </a:buClr>
              <a:buFont typeface="Jura SemiBold" pitchFamily="2" charset="0"/>
              <a:buChar char="&gt;"/>
            </a:pPr>
            <a:r>
              <a:rPr lang="de" b="1" dirty="0" err="1">
                <a:solidFill>
                  <a:srgbClr val="3C3C3B"/>
                </a:solidFill>
                <a:latin typeface="Jura SemiBold" pitchFamily="2" charset="0"/>
                <a:ea typeface="Jura SemiBold" pitchFamily="2" charset="0"/>
              </a:rPr>
              <a:t>Placeholder</a:t>
            </a:r>
            <a:endParaRPr lang="de" b="1" dirty="0">
              <a:solidFill>
                <a:srgbClr val="3C3C3B"/>
              </a:solidFill>
              <a:latin typeface="Jura SemiBold" pitchFamily="2" charset="0"/>
              <a:ea typeface="Jura SemiBold" pitchFamily="2" charset="0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3C3C3C"/>
              </a:buClr>
              <a:buSzPts val="1400"/>
              <a:buChar char="●"/>
            </a:pPr>
            <a:endParaRPr sz="1400" b="1" dirty="0">
              <a:solidFill>
                <a:srgbClr val="6437E6"/>
              </a:solidFill>
              <a:latin typeface="Jura SemiBold" pitchFamily="2" charset="0"/>
              <a:ea typeface="Jura SemiBold" pitchFamily="2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C982359-E133-73E3-B813-23C3DEDCD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Headline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60"/>
          <p:cNvSpPr txBox="1">
            <a:spLocks noGrp="1"/>
          </p:cNvSpPr>
          <p:nvPr>
            <p:ph type="body" idx="1"/>
          </p:nvPr>
        </p:nvSpPr>
        <p:spPr>
          <a:xfrm>
            <a:off x="4780700" y="900113"/>
            <a:ext cx="3814500" cy="36105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3C3B"/>
              </a:buClr>
              <a:buFont typeface="Jura SemiBold" pitchFamily="2" charset="0"/>
              <a:buChar char="&gt;"/>
            </a:pPr>
            <a:r>
              <a:rPr lang="de-DE" dirty="0" err="1">
                <a:solidFill>
                  <a:srgbClr val="3C3C3C"/>
                </a:solidFill>
              </a:rPr>
              <a:t>Placeholder</a:t>
            </a:r>
            <a:endParaRPr lang="de-DE" dirty="0">
              <a:solidFill>
                <a:srgbClr val="3C3C3C"/>
              </a:solidFill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3C3B"/>
              </a:buClr>
              <a:buFont typeface="Jura SemiBold" pitchFamily="2" charset="0"/>
              <a:buChar char="&gt;"/>
            </a:pPr>
            <a:r>
              <a:rPr lang="de-DE" dirty="0" err="1">
                <a:solidFill>
                  <a:srgbClr val="3C3C3C"/>
                </a:solidFill>
              </a:rPr>
              <a:t>Placeholder</a:t>
            </a:r>
            <a:endParaRPr lang="de-DE" dirty="0">
              <a:solidFill>
                <a:srgbClr val="3C3C3C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400"/>
              <a:buChar char="●"/>
            </a:pPr>
            <a:endParaRPr sz="1400" dirty="0">
              <a:solidFill>
                <a:srgbClr val="6437E6"/>
              </a:solidFill>
            </a:endParaRPr>
          </a:p>
        </p:txBody>
      </p:sp>
      <p:pic>
        <p:nvPicPr>
          <p:cNvPr id="489" name="Google Shape;489;p60"/>
          <p:cNvPicPr preferRelativeResize="0"/>
          <p:nvPr/>
        </p:nvPicPr>
        <p:blipFill rotWithShape="1">
          <a:blip r:embed="rId3">
            <a:alphaModFix/>
          </a:blip>
          <a:srcRect l="10612" t="9387" r="9534"/>
          <a:stretch/>
        </p:blipFill>
        <p:spPr>
          <a:xfrm flipH="1">
            <a:off x="2" y="900000"/>
            <a:ext cx="4780698" cy="36104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A1F8FB18-C533-06B6-479A-20A69637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Headline 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QUARKS-Template">
  <a:themeElements>
    <a:clrScheme name="QUARKS">
      <a:dk1>
        <a:srgbClr val="3C3C3B"/>
      </a:dk1>
      <a:lt1>
        <a:srgbClr val="FFFFFF"/>
      </a:lt1>
      <a:dk2>
        <a:srgbClr val="3C3C3B"/>
      </a:dk2>
      <a:lt2>
        <a:srgbClr val="DDDFDC"/>
      </a:lt2>
      <a:accent1>
        <a:srgbClr val="00E5F0"/>
      </a:accent1>
      <a:accent2>
        <a:srgbClr val="FF004B"/>
      </a:accent2>
      <a:accent3>
        <a:srgbClr val="6336E5"/>
      </a:accent3>
      <a:accent4>
        <a:srgbClr val="00E5F0"/>
      </a:accent4>
      <a:accent5>
        <a:srgbClr val="00E5F0"/>
      </a:accent5>
      <a:accent6>
        <a:srgbClr val="00E5F0"/>
      </a:accent6>
      <a:hlink>
        <a:srgbClr val="00E5F0"/>
      </a:hlink>
      <a:folHlink>
        <a:srgbClr val="00E5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50211_QRK_Template-Presentation03" id="{A45D2CD6-904C-9249-AD1A-5688152EEE16}" vid="{BBCCD99B-6399-694B-92F7-482C14297D69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QUARKS-Template</Template>
  <TotalTime>0</TotalTime>
  <Words>55</Words>
  <Application>Microsoft Macintosh PowerPoint</Application>
  <PresentationFormat>Bildschirmpräsentation (16:9)</PresentationFormat>
  <Paragraphs>31</Paragraphs>
  <Slides>9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Courier New</vt:lpstr>
      <vt:lpstr>Arial</vt:lpstr>
      <vt:lpstr>Jura</vt:lpstr>
      <vt:lpstr>Jura SemiBold</vt:lpstr>
      <vt:lpstr>Jura Medium</vt:lpstr>
      <vt:lpstr>QUARKS-Template</vt:lpstr>
      <vt:lpstr>PowerPoint-Präsentation</vt:lpstr>
      <vt:lpstr>Agenda Headline2</vt:lpstr>
      <vt:lpstr>Topic Headline 1 </vt:lpstr>
      <vt:lpstr>Headline2</vt:lpstr>
      <vt:lpstr>Headline 3</vt:lpstr>
      <vt:lpstr>Headline 3</vt:lpstr>
      <vt:lpstr>Headline 3</vt:lpstr>
      <vt:lpstr>Headline 3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Müller, Angela</dc:creator>
  <cp:lastModifiedBy>Müller, Angela</cp:lastModifiedBy>
  <cp:revision>6</cp:revision>
  <dcterms:created xsi:type="dcterms:W3CDTF">2025-06-25T09:22:53Z</dcterms:created>
  <dcterms:modified xsi:type="dcterms:W3CDTF">2025-08-19T12:25:12Z</dcterms:modified>
</cp:coreProperties>
</file>